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64" r:id="rId7"/>
    <p:sldId id="27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3" autoAdjust="0"/>
    <p:restoredTop sz="94660"/>
  </p:normalViewPr>
  <p:slideViewPr>
    <p:cSldViewPr snapToGrid="0">
      <p:cViewPr varScale="1">
        <p:scale>
          <a:sx n="116" d="100"/>
          <a:sy n="116" d="100"/>
        </p:scale>
        <p:origin x="3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FDC6-E7CF-41AC-8436-DC3B305107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A77435-8552-4EEC-ABE6-3FF8C3F06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8167D1-242B-478F-86AB-2E237FA66524}"/>
              </a:ext>
            </a:extLst>
          </p:cNvPr>
          <p:cNvSpPr>
            <a:spLocks noGrp="1"/>
          </p:cNvSpPr>
          <p:nvPr>
            <p:ph type="dt" sz="half" idx="10"/>
          </p:nvPr>
        </p:nvSpPr>
        <p:spPr/>
        <p:txBody>
          <a:bodyPr/>
          <a:lstStyle/>
          <a:p>
            <a:fld id="{79F6CD79-34C7-4F5A-BFEC-60D9DD32687D}" type="datetimeFigureOut">
              <a:rPr lang="en-US" smtClean="0"/>
              <a:t>12/9/2019</a:t>
            </a:fld>
            <a:endParaRPr lang="en-US"/>
          </a:p>
        </p:txBody>
      </p:sp>
      <p:sp>
        <p:nvSpPr>
          <p:cNvPr id="5" name="Footer Placeholder 4">
            <a:extLst>
              <a:ext uri="{FF2B5EF4-FFF2-40B4-BE49-F238E27FC236}">
                <a16:creationId xmlns:a16="http://schemas.microsoft.com/office/drawing/2014/main" id="{C16320E7-63C1-43CC-9428-579285E10A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18293-972E-46C8-8764-C88510DB2FBD}"/>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133701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ACF3E-2341-473B-9F1D-CFFFD86BF5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EE7836-2A43-47DF-9DE3-FCFB4A6315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9063D-6F05-4C1A-B0F6-23B9AAB06C7C}"/>
              </a:ext>
            </a:extLst>
          </p:cNvPr>
          <p:cNvSpPr>
            <a:spLocks noGrp="1"/>
          </p:cNvSpPr>
          <p:nvPr>
            <p:ph type="dt" sz="half" idx="10"/>
          </p:nvPr>
        </p:nvSpPr>
        <p:spPr/>
        <p:txBody>
          <a:bodyPr/>
          <a:lstStyle/>
          <a:p>
            <a:fld id="{79F6CD79-34C7-4F5A-BFEC-60D9DD32687D}" type="datetimeFigureOut">
              <a:rPr lang="en-US" smtClean="0"/>
              <a:t>12/9/2019</a:t>
            </a:fld>
            <a:endParaRPr lang="en-US"/>
          </a:p>
        </p:txBody>
      </p:sp>
      <p:sp>
        <p:nvSpPr>
          <p:cNvPr id="5" name="Footer Placeholder 4">
            <a:extLst>
              <a:ext uri="{FF2B5EF4-FFF2-40B4-BE49-F238E27FC236}">
                <a16:creationId xmlns:a16="http://schemas.microsoft.com/office/drawing/2014/main" id="{BBA8AA36-18C5-457A-9CAC-328EECFA3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5CB36-00E3-4099-ACAA-AF0510880D40}"/>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338068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C7CD20-BF35-4E28-83DF-150C8F80DE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F91ACE-791C-4D46-BF48-148E881470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08C8BD-961C-445B-B151-918AEE23CD79}"/>
              </a:ext>
            </a:extLst>
          </p:cNvPr>
          <p:cNvSpPr>
            <a:spLocks noGrp="1"/>
          </p:cNvSpPr>
          <p:nvPr>
            <p:ph type="dt" sz="half" idx="10"/>
          </p:nvPr>
        </p:nvSpPr>
        <p:spPr/>
        <p:txBody>
          <a:bodyPr/>
          <a:lstStyle/>
          <a:p>
            <a:fld id="{79F6CD79-34C7-4F5A-BFEC-60D9DD32687D}" type="datetimeFigureOut">
              <a:rPr lang="en-US" smtClean="0"/>
              <a:t>12/9/2019</a:t>
            </a:fld>
            <a:endParaRPr lang="en-US"/>
          </a:p>
        </p:txBody>
      </p:sp>
      <p:sp>
        <p:nvSpPr>
          <p:cNvPr id="5" name="Footer Placeholder 4">
            <a:extLst>
              <a:ext uri="{FF2B5EF4-FFF2-40B4-BE49-F238E27FC236}">
                <a16:creationId xmlns:a16="http://schemas.microsoft.com/office/drawing/2014/main" id="{293DFDFB-2E30-4BF6-B62A-D761B0512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2499E-B48B-4C0E-B200-B47A2C644CE9}"/>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4130692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D8493-0E37-4D80-986A-D7D713D25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466A66-C1FB-4A20-9CB6-F0E4BD097A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574AE9-28EF-46A9-A18F-73C5D897B762}"/>
              </a:ext>
            </a:extLst>
          </p:cNvPr>
          <p:cNvSpPr>
            <a:spLocks noGrp="1"/>
          </p:cNvSpPr>
          <p:nvPr>
            <p:ph type="dt" sz="half" idx="10"/>
          </p:nvPr>
        </p:nvSpPr>
        <p:spPr/>
        <p:txBody>
          <a:bodyPr/>
          <a:lstStyle/>
          <a:p>
            <a:fld id="{79F6CD79-34C7-4F5A-BFEC-60D9DD32687D}" type="datetimeFigureOut">
              <a:rPr lang="en-US" smtClean="0"/>
              <a:t>12/9/2019</a:t>
            </a:fld>
            <a:endParaRPr lang="en-US"/>
          </a:p>
        </p:txBody>
      </p:sp>
      <p:sp>
        <p:nvSpPr>
          <p:cNvPr id="5" name="Footer Placeholder 4">
            <a:extLst>
              <a:ext uri="{FF2B5EF4-FFF2-40B4-BE49-F238E27FC236}">
                <a16:creationId xmlns:a16="http://schemas.microsoft.com/office/drawing/2014/main" id="{08547471-672D-4730-8B7E-71AE5C95D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4CACA-CE64-44AF-91FA-96CE9DFB8374}"/>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186541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E3B9-31D7-4728-AD7B-1D93A2E2CD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9DADEE-B949-403C-B1AC-0698D3FE57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DCA1D0-533B-4040-9452-3B653884C1C6}"/>
              </a:ext>
            </a:extLst>
          </p:cNvPr>
          <p:cNvSpPr>
            <a:spLocks noGrp="1"/>
          </p:cNvSpPr>
          <p:nvPr>
            <p:ph type="dt" sz="half" idx="10"/>
          </p:nvPr>
        </p:nvSpPr>
        <p:spPr/>
        <p:txBody>
          <a:bodyPr/>
          <a:lstStyle/>
          <a:p>
            <a:fld id="{79F6CD79-34C7-4F5A-BFEC-60D9DD32687D}" type="datetimeFigureOut">
              <a:rPr lang="en-US" smtClean="0"/>
              <a:t>12/9/2019</a:t>
            </a:fld>
            <a:endParaRPr lang="en-US"/>
          </a:p>
        </p:txBody>
      </p:sp>
      <p:sp>
        <p:nvSpPr>
          <p:cNvPr id="5" name="Footer Placeholder 4">
            <a:extLst>
              <a:ext uri="{FF2B5EF4-FFF2-40B4-BE49-F238E27FC236}">
                <a16:creationId xmlns:a16="http://schemas.microsoft.com/office/drawing/2014/main" id="{9248B711-1297-49CE-ABF8-F7B52B33D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0C262-C1E3-496D-B66C-A0C73E74A8F3}"/>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228526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8CA47-2A42-4D80-9C19-AFCCC57B4A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3D94C-5D35-40B5-B19E-9436940C03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BB6847-2C9B-471D-98DC-475E7F67E2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7D5D8E-EA6F-48A8-8106-BD74D33DF9A2}"/>
              </a:ext>
            </a:extLst>
          </p:cNvPr>
          <p:cNvSpPr>
            <a:spLocks noGrp="1"/>
          </p:cNvSpPr>
          <p:nvPr>
            <p:ph type="dt" sz="half" idx="10"/>
          </p:nvPr>
        </p:nvSpPr>
        <p:spPr/>
        <p:txBody>
          <a:bodyPr/>
          <a:lstStyle/>
          <a:p>
            <a:fld id="{79F6CD79-34C7-4F5A-BFEC-60D9DD32687D}" type="datetimeFigureOut">
              <a:rPr lang="en-US" smtClean="0"/>
              <a:t>12/9/2019</a:t>
            </a:fld>
            <a:endParaRPr lang="en-US"/>
          </a:p>
        </p:txBody>
      </p:sp>
      <p:sp>
        <p:nvSpPr>
          <p:cNvPr id="6" name="Footer Placeholder 5">
            <a:extLst>
              <a:ext uri="{FF2B5EF4-FFF2-40B4-BE49-F238E27FC236}">
                <a16:creationId xmlns:a16="http://schemas.microsoft.com/office/drawing/2014/main" id="{F425D0BD-B463-41B5-B855-9AD04D8B9D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352FDB-3067-48B0-88E2-DBC55CA4C11E}"/>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2140664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9438-1D30-4ED8-8F2F-B86EE55B07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84AD7-543A-480C-836B-E261850F6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A3A4F2-0D76-4F12-B4FF-477EBA4B8B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81886B-42D2-4938-BD99-E1549EF1D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A55149-11F6-4A30-9FA2-2D408C013A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05A142-1CA3-4E41-A940-ACB73DDD1459}"/>
              </a:ext>
            </a:extLst>
          </p:cNvPr>
          <p:cNvSpPr>
            <a:spLocks noGrp="1"/>
          </p:cNvSpPr>
          <p:nvPr>
            <p:ph type="dt" sz="half" idx="10"/>
          </p:nvPr>
        </p:nvSpPr>
        <p:spPr/>
        <p:txBody>
          <a:bodyPr/>
          <a:lstStyle/>
          <a:p>
            <a:fld id="{79F6CD79-34C7-4F5A-BFEC-60D9DD32687D}" type="datetimeFigureOut">
              <a:rPr lang="en-US" smtClean="0"/>
              <a:t>12/9/2019</a:t>
            </a:fld>
            <a:endParaRPr lang="en-US"/>
          </a:p>
        </p:txBody>
      </p:sp>
      <p:sp>
        <p:nvSpPr>
          <p:cNvPr id="8" name="Footer Placeholder 7">
            <a:extLst>
              <a:ext uri="{FF2B5EF4-FFF2-40B4-BE49-F238E27FC236}">
                <a16:creationId xmlns:a16="http://schemas.microsoft.com/office/drawing/2014/main" id="{0397BD6B-F56E-4D6A-A5A4-66CFCBB64A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4B0307-6A2E-4D77-A3F4-90417B80DBF0}"/>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288138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9497-5B23-4B82-9445-6F4F70A51A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490A2A-12AA-4C3F-96C7-B920B32E0C9B}"/>
              </a:ext>
            </a:extLst>
          </p:cNvPr>
          <p:cNvSpPr>
            <a:spLocks noGrp="1"/>
          </p:cNvSpPr>
          <p:nvPr>
            <p:ph type="dt" sz="half" idx="10"/>
          </p:nvPr>
        </p:nvSpPr>
        <p:spPr/>
        <p:txBody>
          <a:bodyPr/>
          <a:lstStyle/>
          <a:p>
            <a:fld id="{79F6CD79-34C7-4F5A-BFEC-60D9DD32687D}" type="datetimeFigureOut">
              <a:rPr lang="en-US" smtClean="0"/>
              <a:t>12/9/2019</a:t>
            </a:fld>
            <a:endParaRPr lang="en-US"/>
          </a:p>
        </p:txBody>
      </p:sp>
      <p:sp>
        <p:nvSpPr>
          <p:cNvPr id="4" name="Footer Placeholder 3">
            <a:extLst>
              <a:ext uri="{FF2B5EF4-FFF2-40B4-BE49-F238E27FC236}">
                <a16:creationId xmlns:a16="http://schemas.microsoft.com/office/drawing/2014/main" id="{AB8A305E-9278-4F3E-9563-53646CC3D1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224EBA-5EF1-450A-BA01-4D347620FE27}"/>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64166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8A5756-0AC5-4246-982D-DCFDF53E4BE4}"/>
              </a:ext>
            </a:extLst>
          </p:cNvPr>
          <p:cNvSpPr>
            <a:spLocks noGrp="1"/>
          </p:cNvSpPr>
          <p:nvPr>
            <p:ph type="dt" sz="half" idx="10"/>
          </p:nvPr>
        </p:nvSpPr>
        <p:spPr/>
        <p:txBody>
          <a:bodyPr/>
          <a:lstStyle/>
          <a:p>
            <a:fld id="{79F6CD79-34C7-4F5A-BFEC-60D9DD32687D}" type="datetimeFigureOut">
              <a:rPr lang="en-US" smtClean="0"/>
              <a:t>12/9/2019</a:t>
            </a:fld>
            <a:endParaRPr lang="en-US"/>
          </a:p>
        </p:txBody>
      </p:sp>
      <p:sp>
        <p:nvSpPr>
          <p:cNvPr id="3" name="Footer Placeholder 2">
            <a:extLst>
              <a:ext uri="{FF2B5EF4-FFF2-40B4-BE49-F238E27FC236}">
                <a16:creationId xmlns:a16="http://schemas.microsoft.com/office/drawing/2014/main" id="{C9803E88-0FB3-4080-A755-48BAB01211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EC2A6D-4C58-4940-8ED3-CDE71CE48815}"/>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31653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0500B-943F-41C4-8AC7-D558E0743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ED51F9-19FA-4546-BB44-30565DB43D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025FF0-2C14-448B-80D6-43842DE32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D8089-8DFF-40F7-B1C5-1DBF075D2BD4}"/>
              </a:ext>
            </a:extLst>
          </p:cNvPr>
          <p:cNvSpPr>
            <a:spLocks noGrp="1"/>
          </p:cNvSpPr>
          <p:nvPr>
            <p:ph type="dt" sz="half" idx="10"/>
          </p:nvPr>
        </p:nvSpPr>
        <p:spPr/>
        <p:txBody>
          <a:bodyPr/>
          <a:lstStyle/>
          <a:p>
            <a:fld id="{79F6CD79-34C7-4F5A-BFEC-60D9DD32687D}" type="datetimeFigureOut">
              <a:rPr lang="en-US" smtClean="0"/>
              <a:t>12/9/2019</a:t>
            </a:fld>
            <a:endParaRPr lang="en-US"/>
          </a:p>
        </p:txBody>
      </p:sp>
      <p:sp>
        <p:nvSpPr>
          <p:cNvPr id="6" name="Footer Placeholder 5">
            <a:extLst>
              <a:ext uri="{FF2B5EF4-FFF2-40B4-BE49-F238E27FC236}">
                <a16:creationId xmlns:a16="http://schemas.microsoft.com/office/drawing/2014/main" id="{5117B3A3-EC86-4042-B6BA-BC192F7B6B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143EB2-8285-4DAB-8F72-AC6BEEAE6E17}"/>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190101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E7DA-F279-49ED-9677-ACCF509D45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E49F9F-6E3F-48F0-869F-1F5C456581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9937E-1EC6-4BAD-A023-61B75F175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4A4CC2-D720-480C-A7FE-B4BC78D52A38}"/>
              </a:ext>
            </a:extLst>
          </p:cNvPr>
          <p:cNvSpPr>
            <a:spLocks noGrp="1"/>
          </p:cNvSpPr>
          <p:nvPr>
            <p:ph type="dt" sz="half" idx="10"/>
          </p:nvPr>
        </p:nvSpPr>
        <p:spPr/>
        <p:txBody>
          <a:bodyPr/>
          <a:lstStyle/>
          <a:p>
            <a:fld id="{79F6CD79-34C7-4F5A-BFEC-60D9DD32687D}" type="datetimeFigureOut">
              <a:rPr lang="en-US" smtClean="0"/>
              <a:t>12/9/2019</a:t>
            </a:fld>
            <a:endParaRPr lang="en-US"/>
          </a:p>
        </p:txBody>
      </p:sp>
      <p:sp>
        <p:nvSpPr>
          <p:cNvPr id="6" name="Footer Placeholder 5">
            <a:extLst>
              <a:ext uri="{FF2B5EF4-FFF2-40B4-BE49-F238E27FC236}">
                <a16:creationId xmlns:a16="http://schemas.microsoft.com/office/drawing/2014/main" id="{ABA2AE43-AF4C-470F-96EA-FCC805253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CB97A7-A393-430F-B933-16E20AFCA9B6}"/>
              </a:ext>
            </a:extLst>
          </p:cNvPr>
          <p:cNvSpPr>
            <a:spLocks noGrp="1"/>
          </p:cNvSpPr>
          <p:nvPr>
            <p:ph type="sldNum" sz="quarter" idx="12"/>
          </p:nvPr>
        </p:nvSpPr>
        <p:spPr/>
        <p:txBody>
          <a:bodyPr/>
          <a:lstStyle/>
          <a:p>
            <a:fld id="{45C26476-66A7-484E-97A5-F1A9ECE53034}" type="slidenum">
              <a:rPr lang="en-US" smtClean="0"/>
              <a:t>‹#›</a:t>
            </a:fld>
            <a:endParaRPr lang="en-US"/>
          </a:p>
        </p:txBody>
      </p:sp>
    </p:spTree>
    <p:extLst>
      <p:ext uri="{BB962C8B-B14F-4D97-AF65-F5344CB8AC3E}">
        <p14:creationId xmlns:p14="http://schemas.microsoft.com/office/powerpoint/2010/main" val="21828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C9C3B7-2073-4EBB-9A5B-BDB1F21E68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8609D8-A2E1-4426-9F68-73EFF60CFC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89681-38D7-4DF4-AD8B-B777E24786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6CD79-34C7-4F5A-BFEC-60D9DD32687D}" type="datetimeFigureOut">
              <a:rPr lang="en-US" smtClean="0"/>
              <a:t>12/9/2019</a:t>
            </a:fld>
            <a:endParaRPr lang="en-US"/>
          </a:p>
        </p:txBody>
      </p:sp>
      <p:sp>
        <p:nvSpPr>
          <p:cNvPr id="5" name="Footer Placeholder 4">
            <a:extLst>
              <a:ext uri="{FF2B5EF4-FFF2-40B4-BE49-F238E27FC236}">
                <a16:creationId xmlns:a16="http://schemas.microsoft.com/office/drawing/2014/main" id="{6210F3AC-6707-42E8-9D44-18A9946F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04D963-25C2-4BC0-8CDF-EBEBF9E965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26476-66A7-484E-97A5-F1A9ECE53034}" type="slidenum">
              <a:rPr lang="en-US" smtClean="0"/>
              <a:t>‹#›</a:t>
            </a:fld>
            <a:endParaRPr lang="en-US"/>
          </a:p>
        </p:txBody>
      </p:sp>
    </p:spTree>
    <p:extLst>
      <p:ext uri="{BB962C8B-B14F-4D97-AF65-F5344CB8AC3E}">
        <p14:creationId xmlns:p14="http://schemas.microsoft.com/office/powerpoint/2010/main" val="1092785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Program Files\Microsoft Office\MEDIA\OFFICE12\Lines\BD21315_.gif">
            <a:extLst>
              <a:ext uri="{FF2B5EF4-FFF2-40B4-BE49-F238E27FC236}">
                <a16:creationId xmlns:a16="http://schemas.microsoft.com/office/drawing/2014/main" id="{2A55464F-04C5-453B-B030-5C057A32C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179" y="1278843"/>
            <a:ext cx="6698200" cy="33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10" descr="CDET Logo.PNG">
            <a:extLst>
              <a:ext uri="{FF2B5EF4-FFF2-40B4-BE49-F238E27FC236}">
                <a16:creationId xmlns:a16="http://schemas.microsoft.com/office/drawing/2014/main" id="{683D4D87-00C5-435B-869A-AE7327FFF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13326" y="1585007"/>
            <a:ext cx="4038600" cy="3994150"/>
          </a:xfrm>
          <a:prstGeom prst="rect">
            <a:avLst/>
          </a:prstGeom>
        </p:spPr>
      </p:pic>
      <p:sp>
        <p:nvSpPr>
          <p:cNvPr id="8" name="TextBox 12">
            <a:extLst>
              <a:ext uri="{FF2B5EF4-FFF2-40B4-BE49-F238E27FC236}">
                <a16:creationId xmlns:a16="http://schemas.microsoft.com/office/drawing/2014/main" id="{A55D2DA6-2C12-4D3C-9087-B6DA2D35177A}"/>
              </a:ext>
            </a:extLst>
          </p:cNvPr>
          <p:cNvSpPr txBox="1">
            <a:spLocks noChangeArrowheads="1"/>
          </p:cNvSpPr>
          <p:nvPr/>
        </p:nvSpPr>
        <p:spPr bwMode="auto">
          <a:xfrm>
            <a:off x="4790041" y="5579157"/>
            <a:ext cx="261191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Baskerville Old Face" panose="02020602080505020303" pitchFamily="18" charset="0"/>
              </a:rPr>
              <a:t>13 December 2019</a:t>
            </a:r>
          </a:p>
          <a:p>
            <a:pPr algn="ctr" eaLnBrk="1" hangingPunct="1">
              <a:spcBef>
                <a:spcPct val="0"/>
              </a:spcBef>
              <a:buFontTx/>
              <a:buNone/>
            </a:pPr>
            <a:r>
              <a:rPr lang="en-US" altLang="en-US" sz="1800" dirty="0">
                <a:latin typeface="Baskerville Old Face" panose="02020602080505020303" pitchFamily="18" charset="0"/>
              </a:rPr>
              <a:t>Camp Pendleton</a:t>
            </a:r>
          </a:p>
        </p:txBody>
      </p:sp>
      <p:sp>
        <p:nvSpPr>
          <p:cNvPr id="2" name="Rectangle 1">
            <a:extLst>
              <a:ext uri="{FF2B5EF4-FFF2-40B4-BE49-F238E27FC236}">
                <a16:creationId xmlns:a16="http://schemas.microsoft.com/office/drawing/2014/main" id="{87A77B7A-47AC-4C54-BDDC-AA95D17FBA92}"/>
              </a:ext>
            </a:extLst>
          </p:cNvPr>
          <p:cNvSpPr/>
          <p:nvPr/>
        </p:nvSpPr>
        <p:spPr>
          <a:xfrm>
            <a:off x="3048000" y="182455"/>
            <a:ext cx="6096000" cy="1015663"/>
          </a:xfrm>
          <a:prstGeom prst="rect">
            <a:avLst/>
          </a:prstGeom>
        </p:spPr>
        <p:txBody>
          <a:bodyPr>
            <a:spAutoFit/>
          </a:bodyPr>
          <a:lstStyle/>
          <a:p>
            <a:pPr lvl="0" algn="ctr" fontAlgn="base">
              <a:spcBef>
                <a:spcPct val="0"/>
              </a:spcBef>
              <a:spcAft>
                <a:spcPct val="0"/>
              </a:spcAft>
            </a:pPr>
            <a:r>
              <a:rPr lang="en-US" altLang="en-US" sz="2000" dirty="0">
                <a:solidFill>
                  <a:srgbClr val="C00000"/>
                </a:solidFill>
                <a:latin typeface="Algerian" panose="04020705040A02060702" pitchFamily="82" charset="0"/>
              </a:rPr>
              <a:t>Expeditionary warfare school</a:t>
            </a:r>
          </a:p>
          <a:p>
            <a:pPr lvl="0" algn="ctr" fontAlgn="base">
              <a:spcBef>
                <a:spcPct val="0"/>
              </a:spcBef>
              <a:spcAft>
                <a:spcPct val="0"/>
              </a:spcAft>
            </a:pPr>
            <a:r>
              <a:rPr lang="en-US" altLang="en-US" sz="2000" dirty="0">
                <a:solidFill>
                  <a:srgbClr val="C00000"/>
                </a:solidFill>
                <a:latin typeface="Algerian" panose="04020705040A02060702" pitchFamily="82" charset="0"/>
              </a:rPr>
              <a:t>Blended Seminar program</a:t>
            </a:r>
          </a:p>
          <a:p>
            <a:pPr lvl="0" algn="ctr" fontAlgn="base">
              <a:spcBef>
                <a:spcPct val="0"/>
              </a:spcBef>
              <a:spcAft>
                <a:spcPct val="0"/>
              </a:spcAft>
            </a:pPr>
            <a:r>
              <a:rPr lang="en-US" altLang="en-US" sz="2000" dirty="0">
                <a:solidFill>
                  <a:srgbClr val="C00000"/>
                </a:solidFill>
                <a:latin typeface="Algerian" panose="04020705040A02060702" pitchFamily="82" charset="0"/>
              </a:rPr>
              <a:t>Graduation</a:t>
            </a:r>
          </a:p>
        </p:txBody>
      </p:sp>
      <p:pic>
        <p:nvPicPr>
          <p:cNvPr id="9" name="Picture 2" descr="C:\Program Files\Microsoft Office\MEDIA\OFFICE12\Lines\BD21315_.gif">
            <a:extLst>
              <a:ext uri="{FF2B5EF4-FFF2-40B4-BE49-F238E27FC236}">
                <a16:creationId xmlns:a16="http://schemas.microsoft.com/office/drawing/2014/main" id="{C0419FCB-5D4E-4661-9861-7AA1898DD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024" y="6473877"/>
            <a:ext cx="6698200" cy="33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94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CE0D405A-5BC6-4E0D-A1B3-D25D32B505CB}"/>
              </a:ext>
            </a:extLst>
          </p:cNvPr>
          <p:cNvSpPr txBox="1">
            <a:spLocks noChangeArrowheads="1"/>
          </p:cNvSpPr>
          <p:nvPr/>
        </p:nvSpPr>
        <p:spPr bwMode="auto">
          <a:xfrm>
            <a:off x="4507832" y="445167"/>
            <a:ext cx="343301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latin typeface="Algerian" panose="04020705040A02060702" pitchFamily="82" charset="0"/>
              </a:rPr>
              <a:t>Program</a:t>
            </a:r>
          </a:p>
        </p:txBody>
      </p:sp>
      <p:pic>
        <p:nvPicPr>
          <p:cNvPr id="5" name="Picture 2" descr="C:\Program Files\Microsoft Office\MEDIA\OFFICE12\Lines\BD21315_.gif">
            <a:extLst>
              <a:ext uri="{FF2B5EF4-FFF2-40B4-BE49-F238E27FC236}">
                <a16:creationId xmlns:a16="http://schemas.microsoft.com/office/drawing/2014/main" id="{866CE091-1DBF-4558-AE15-F90C28CE8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454" y="1029367"/>
            <a:ext cx="5655092" cy="28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327B041-F85B-42AA-AD5F-BFCEE6835914}"/>
              </a:ext>
            </a:extLst>
          </p:cNvPr>
          <p:cNvSpPr txBox="1">
            <a:spLocks noChangeArrowheads="1"/>
          </p:cNvSpPr>
          <p:nvPr/>
        </p:nvSpPr>
        <p:spPr bwMode="auto">
          <a:xfrm>
            <a:off x="3424498" y="1458206"/>
            <a:ext cx="5595457"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400" dirty="0">
              <a:latin typeface="Arial" panose="020B0604020202020204" pitchFamily="34" charset="0"/>
            </a:endParaRPr>
          </a:p>
          <a:p>
            <a:pPr algn="ctr" eaLnBrk="1" hangingPunct="1">
              <a:spcBef>
                <a:spcPct val="0"/>
              </a:spcBef>
              <a:buFontTx/>
              <a:buNone/>
            </a:pPr>
            <a:r>
              <a:rPr lang="en-US" altLang="en-US" sz="1400" b="1" dirty="0">
                <a:latin typeface="Times New Roman" panose="02020603050405020304" pitchFamily="18" charset="0"/>
                <a:cs typeface="Times New Roman" panose="02020603050405020304" pitchFamily="18" charset="0"/>
              </a:rPr>
              <a:t>Invocation</a:t>
            </a:r>
          </a:p>
          <a:p>
            <a:pPr algn="ctr" eaLnBrk="1" hangingPunct="1">
              <a:spcBef>
                <a:spcPct val="0"/>
              </a:spcBef>
              <a:buFontTx/>
              <a:buNone/>
            </a:pPr>
            <a:endParaRPr lang="en-US" altLang="en-US" sz="1400" dirty="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sz="1400"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1400" b="1" dirty="0">
                <a:latin typeface="Times New Roman" panose="02020603050405020304" pitchFamily="18" charset="0"/>
                <a:cs typeface="Times New Roman" panose="02020603050405020304" pitchFamily="18" charset="0"/>
              </a:rPr>
              <a:t>National Anthem</a:t>
            </a:r>
            <a:endParaRPr lang="en-US" altLang="en-US" sz="1400" dirty="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sz="1400" dirty="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sz="1400"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1400" b="1" dirty="0">
                <a:latin typeface="Times New Roman" panose="02020603050405020304" pitchFamily="18" charset="0"/>
                <a:cs typeface="Times New Roman" panose="02020603050405020304" pitchFamily="18" charset="0"/>
              </a:rPr>
              <a:t>Introductory Remarks</a:t>
            </a:r>
          </a:p>
          <a:p>
            <a:pPr algn="ctr" eaLnBrk="1" hangingPunct="1">
              <a:spcBef>
                <a:spcPct val="0"/>
              </a:spcBef>
              <a:buFontTx/>
              <a:buNone/>
            </a:pPr>
            <a:endParaRPr lang="en-US" altLang="en-US" sz="1400"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sz="1400"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1400" b="1" dirty="0">
                <a:latin typeface="Times New Roman" panose="02020603050405020304" pitchFamily="18" charset="0"/>
                <a:cs typeface="Times New Roman" panose="02020603050405020304" pitchFamily="18" charset="0"/>
              </a:rPr>
              <a:t>Introduction of Guest Speaker</a:t>
            </a:r>
          </a:p>
          <a:p>
            <a:pPr algn="ctr" eaLnBrk="1" hangingPunct="1">
              <a:spcBef>
                <a:spcPct val="0"/>
              </a:spcBef>
              <a:buFontTx/>
              <a:buNone/>
            </a:pPr>
            <a:endParaRPr lang="en-US" altLang="en-US" sz="1400"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1400" b="1" dirty="0">
                <a:latin typeface="Times New Roman" panose="02020603050405020304" pitchFamily="18" charset="0"/>
                <a:cs typeface="Times New Roman" panose="02020603050405020304" pitchFamily="18" charset="0"/>
              </a:rPr>
              <a:t>Guest Speaker</a:t>
            </a:r>
          </a:p>
          <a:p>
            <a:pPr algn="ctr">
              <a:spcBef>
                <a:spcPct val="0"/>
              </a:spcBef>
              <a:buNone/>
            </a:pPr>
            <a:r>
              <a:rPr lang="en-US" altLang="en-US" sz="1400" dirty="0">
                <a:latin typeface="Times New Roman" panose="02020603050405020304" pitchFamily="18" charset="0"/>
                <a:cs typeface="Times New Roman" panose="02020603050405020304" pitchFamily="18" charset="0"/>
              </a:rPr>
              <a:t>Colonel Robert O. Bailey, USMC</a:t>
            </a:r>
          </a:p>
          <a:p>
            <a:pPr algn="ctr">
              <a:spcBef>
                <a:spcPct val="0"/>
              </a:spcBef>
              <a:buNone/>
            </a:pPr>
            <a:r>
              <a:rPr lang="en-US" altLang="en-US" sz="1400" dirty="0">
                <a:latin typeface="Times New Roman" panose="02020603050405020304" pitchFamily="18" charset="0"/>
                <a:cs typeface="Times New Roman" panose="02020603050405020304" pitchFamily="18" charset="0"/>
              </a:rPr>
              <a:t>Commanding Officer, MCTSSA</a:t>
            </a:r>
          </a:p>
          <a:p>
            <a:pPr algn="ctr" eaLnBrk="1" hangingPunct="1">
              <a:spcBef>
                <a:spcPct val="0"/>
              </a:spcBef>
              <a:buFontTx/>
              <a:buNone/>
            </a:pPr>
            <a:endParaRPr lang="en-US" altLang="en-US" sz="1400" b="1" dirty="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sz="1200"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1400" b="1" dirty="0">
                <a:latin typeface="Times New Roman" panose="02020603050405020304" pitchFamily="18" charset="0"/>
                <a:cs typeface="Times New Roman" panose="02020603050405020304" pitchFamily="18" charset="0"/>
              </a:rPr>
              <a:t>Presentation of Diplomas</a:t>
            </a:r>
          </a:p>
          <a:p>
            <a:pPr algn="ctr" eaLnBrk="1" hangingPunct="1">
              <a:spcBef>
                <a:spcPct val="0"/>
              </a:spcBef>
              <a:buFontTx/>
              <a:buNone/>
            </a:pPr>
            <a:endParaRPr lang="en-US" altLang="en-US" sz="1400" dirty="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sz="1400"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1400" b="1" dirty="0">
                <a:latin typeface="Times New Roman" panose="02020603050405020304" pitchFamily="18" charset="0"/>
                <a:cs typeface="Times New Roman" panose="02020603050405020304" pitchFamily="18" charset="0"/>
              </a:rPr>
              <a:t>Marines Hymn</a:t>
            </a:r>
            <a:endParaRPr lang="en-US" altLang="en-US" sz="1800" dirty="0">
              <a:latin typeface="Arial" panose="020B0604020202020204" pitchFamily="34" charset="0"/>
            </a:endParaRPr>
          </a:p>
        </p:txBody>
      </p:sp>
      <p:pic>
        <p:nvPicPr>
          <p:cNvPr id="8" name="Picture 2" descr="C:\Program Files\Microsoft Office\MEDIA\OFFICE12\Lines\BD21315_.gif">
            <a:extLst>
              <a:ext uri="{FF2B5EF4-FFF2-40B4-BE49-F238E27FC236}">
                <a16:creationId xmlns:a16="http://schemas.microsoft.com/office/drawing/2014/main" id="{4B9178B1-4D86-4F32-8E44-802EBAC88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789" y="6458422"/>
            <a:ext cx="5655096" cy="28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859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6D8BF24B-AA0A-457B-B331-1A123490AC26}"/>
              </a:ext>
            </a:extLst>
          </p:cNvPr>
          <p:cNvSpPr txBox="1">
            <a:spLocks noChangeArrowheads="1"/>
          </p:cNvSpPr>
          <p:nvPr/>
        </p:nvSpPr>
        <p:spPr bwMode="auto">
          <a:xfrm>
            <a:off x="2935126" y="398542"/>
            <a:ext cx="6753138"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1200">
                <a:latin typeface="Times New Roman" panose="02020603050405020304" pitchFamily="18" charset="0"/>
                <a:cs typeface="Times New Roman" panose="02020603050405020304" pitchFamily="18" charset="0"/>
              </a:rPr>
              <a:t>Welcome, and thank you for attending the Graduation Ceremony for the Camp Pendleton Region Expeditionary Warfare School Blended Seminar Program course 003/004 for Academic Year 2020.  </a:t>
            </a:r>
          </a:p>
          <a:p>
            <a:pPr>
              <a:buNone/>
            </a:pPr>
            <a:r>
              <a:rPr lang="en-US" sz="1200">
                <a:latin typeface="Times New Roman" panose="02020603050405020304" pitchFamily="18" charset="0"/>
                <a:cs typeface="Times New Roman" panose="02020603050405020304" pitchFamily="18" charset="0"/>
              </a:rPr>
              <a:t>     While approximately 20 – 30% of Marine Corps active duty officers attend a one-year resident intermediate or career-level school, the vast majority complete their professional studies through distance education programs offered by the College of Distance Education and Training.  </a:t>
            </a:r>
          </a:p>
          <a:p>
            <a:pPr>
              <a:buNone/>
            </a:pPr>
            <a:r>
              <a:rPr lang="en-US" sz="1200">
                <a:latin typeface="Times New Roman" panose="02020603050405020304" pitchFamily="18" charset="0"/>
                <a:cs typeface="Times New Roman" panose="02020603050405020304" pitchFamily="18" charset="0"/>
              </a:rPr>
              <a:t>      Several years ago the Commandant directed an expansion of opportunities for officers to receive a “resident-like school experience.”  This initiative was to become the Blended Seminar Program (BSP). Today, Blended Seminar Programs are offered at regional campuses at Camp Lejeune, Camp Pendleton, Hawaii, and Okinawa.</a:t>
            </a:r>
          </a:p>
          <a:p>
            <a:pPr>
              <a:buNone/>
            </a:pPr>
            <a:r>
              <a:rPr lang="en-US" sz="1200">
                <a:latin typeface="Times New Roman" panose="02020603050405020304" pitchFamily="18" charset="0"/>
                <a:cs typeface="Times New Roman" panose="02020603050405020304" pitchFamily="18" charset="0"/>
              </a:rPr>
              <a:t>       BSP provides a resident-like experience through two periods of resident instruction with the balance of the course conducted in an online format.  The course is supported by a full time faculty of both active duty and retired Marines.  This highly qualified full time staff carries each class through the entire program, much like the resident school. In addition to leading the seminars, faculty serve as role models and mentors. These faculty members deserve a special “thank you.” Without their hard work and dedication it would not have been possible to accomplish the goals of the programs.  </a:t>
            </a:r>
          </a:p>
          <a:p>
            <a:pPr>
              <a:buNone/>
            </a:pPr>
            <a:r>
              <a:rPr lang="en-US" sz="1200">
                <a:latin typeface="Times New Roman" panose="02020603050405020304" pitchFamily="18" charset="0"/>
                <a:cs typeface="Times New Roman" panose="02020603050405020304" pitchFamily="18" charset="0"/>
              </a:rPr>
              <a:t>       Over the past six months, the program has covered topics such as Warfighting, Command and Control, Organization of the MAGTF, Operations Ashore, MAGTF Amphibious and Expeditionary Operations, and the Marine Corps Planning Process.  Additionally, learners gained many benefits normally afforded only in a full-time resident program.  These included guest speakers and guided discussions with leadership from all elements of the MAGTF to include General Officers.  It also included multiple curriculum enhancing site visits. </a:t>
            </a:r>
          </a:p>
          <a:p>
            <a:pPr>
              <a:buNone/>
            </a:pPr>
            <a:r>
              <a:rPr lang="en-US" sz="1200">
                <a:latin typeface="Times New Roman" panose="02020603050405020304" pitchFamily="18" charset="0"/>
                <a:cs typeface="Times New Roman" panose="02020603050405020304" pitchFamily="18" charset="0"/>
              </a:rPr>
              <a:t>        In addition to providing exceptional resident-like education, the BSP develops officers who are proficient planners, strong MAGTF leaders and competitive for promotion and command. I am confident that each officer graduating today leaves the program a better MAGTF Officer and leader than when they entered.  </a:t>
            </a:r>
          </a:p>
          <a:p>
            <a:pPr>
              <a:buNone/>
            </a:pPr>
            <a:r>
              <a:rPr lang="en-US" sz="1200">
                <a:latin typeface="Times New Roman" panose="02020603050405020304" pitchFamily="18" charset="0"/>
                <a:cs typeface="Times New Roman" panose="02020603050405020304" pitchFamily="18" charset="0"/>
              </a:rPr>
              <a:t>       The entire team at the Camp Pendleton Region College of Distance Education and Training wishes to extend “Congratulations” to today’s graduates. It has been our pleasure to serve you.</a:t>
            </a:r>
          </a:p>
          <a:p>
            <a:pPr>
              <a:buNone/>
            </a:pPr>
            <a:r>
              <a:rPr lang="en-US" sz="1200">
                <a:latin typeface="Times New Roman" panose="02020603050405020304" pitchFamily="18" charset="0"/>
                <a:cs typeface="Times New Roman" panose="02020603050405020304" pitchFamily="18" charset="0"/>
              </a:rPr>
              <a:t> </a:t>
            </a:r>
          </a:p>
          <a:p>
            <a:pPr>
              <a:buNone/>
            </a:pPr>
            <a:r>
              <a:rPr lang="en-US" sz="1200">
                <a:latin typeface="Times New Roman" panose="02020603050405020304" pitchFamily="18" charset="0"/>
                <a:cs typeface="Times New Roman" panose="02020603050405020304" pitchFamily="18" charset="0"/>
              </a:rPr>
              <a:t>                                                	Semper Fidelis,</a:t>
            </a:r>
          </a:p>
          <a:p>
            <a:pPr>
              <a:buNone/>
            </a:pPr>
            <a:r>
              <a:rPr lang="en-US" sz="1200">
                <a:latin typeface="Times New Roman" panose="02020603050405020304" pitchFamily="18" charset="0"/>
                <a:cs typeface="Times New Roman" panose="02020603050405020304" pitchFamily="18" charset="0"/>
              </a:rPr>
              <a:t> </a:t>
            </a:r>
          </a:p>
          <a:p>
            <a:pPr>
              <a:buNone/>
            </a:pPr>
            <a:r>
              <a:rPr lang="en-US" sz="1200">
                <a:latin typeface="Times New Roman" panose="02020603050405020304" pitchFamily="18" charset="0"/>
                <a:cs typeface="Times New Roman" panose="02020603050405020304" pitchFamily="18" charset="0"/>
              </a:rPr>
              <a:t>                                    		Jeffrey R. Willis, Regional Director</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923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BE82EC-7A9B-49C0-9693-A083EBFD8A23}"/>
              </a:ext>
            </a:extLst>
          </p:cNvPr>
          <p:cNvSpPr/>
          <p:nvPr/>
        </p:nvSpPr>
        <p:spPr>
          <a:xfrm>
            <a:off x="2955721" y="404580"/>
            <a:ext cx="6096000" cy="923330"/>
          </a:xfrm>
          <a:prstGeom prst="rect">
            <a:avLst/>
          </a:prstGeom>
        </p:spPr>
        <p:txBody>
          <a:bodyPr>
            <a:spAutoFit/>
          </a:bodyPr>
          <a:lstStyle/>
          <a:p>
            <a:pPr algn="ctr">
              <a:spcBef>
                <a:spcPct val="0"/>
              </a:spcBef>
              <a:buNone/>
            </a:pPr>
            <a:r>
              <a:rPr lang="en-US" altLang="en-US" b="1" dirty="0">
                <a:latin typeface="Times New Roman" panose="02020603050405020304" pitchFamily="18" charset="0"/>
                <a:cs typeface="Times New Roman" panose="02020603050405020304" pitchFamily="18" charset="0"/>
              </a:rPr>
              <a:t>Colonel Robert O. Bailey, USMC</a:t>
            </a:r>
          </a:p>
          <a:p>
            <a:pPr algn="ctr">
              <a:spcBef>
                <a:spcPct val="0"/>
              </a:spcBef>
              <a:buNone/>
            </a:pPr>
            <a:r>
              <a:rPr lang="en-US" altLang="en-US" b="1" dirty="0">
                <a:latin typeface="Times New Roman" panose="02020603050405020304" pitchFamily="18" charset="0"/>
                <a:cs typeface="Times New Roman" panose="02020603050405020304" pitchFamily="18" charset="0"/>
              </a:rPr>
              <a:t>Commanding Officer</a:t>
            </a:r>
          </a:p>
          <a:p>
            <a:pPr algn="ctr">
              <a:spcBef>
                <a:spcPct val="0"/>
              </a:spcBef>
              <a:buNone/>
            </a:pPr>
            <a:r>
              <a:rPr lang="en-US" altLang="en-US" b="1" dirty="0">
                <a:latin typeface="Times New Roman" panose="02020603050405020304" pitchFamily="18" charset="0"/>
                <a:cs typeface="Times New Roman" panose="02020603050405020304" pitchFamily="18" charset="0"/>
              </a:rPr>
              <a:t>Marine Corps Tactical Systems Support Activity </a:t>
            </a:r>
          </a:p>
        </p:txBody>
      </p:sp>
      <p:pic>
        <p:nvPicPr>
          <p:cNvPr id="7" name="Picture 2" descr="C:\Program Files\Microsoft Office\MEDIA\OFFICE12\Lines\BD21315_.gif">
            <a:extLst>
              <a:ext uri="{FF2B5EF4-FFF2-40B4-BE49-F238E27FC236}">
                <a16:creationId xmlns:a16="http://schemas.microsoft.com/office/drawing/2014/main" id="{EF622BCD-3E9A-49E5-9E6E-C4AE72E3D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175" y="172071"/>
            <a:ext cx="5655092" cy="28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Program Files\Microsoft Office\MEDIA\OFFICE12\Lines\BD21315_.gif">
            <a:extLst>
              <a:ext uri="{FF2B5EF4-FFF2-40B4-BE49-F238E27FC236}">
                <a16:creationId xmlns:a16="http://schemas.microsoft.com/office/drawing/2014/main" id="{86583706-A231-40F5-B522-E06940F6B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1401" y="6313000"/>
            <a:ext cx="5655092" cy="28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C3B3869-4C1B-4E41-AFC6-A0A45C413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921" y="1327910"/>
            <a:ext cx="1371599" cy="1673071"/>
          </a:xfrm>
          <a:prstGeom prst="rect">
            <a:avLst/>
          </a:prstGeom>
        </p:spPr>
      </p:pic>
      <p:sp>
        <p:nvSpPr>
          <p:cNvPr id="5" name="Rectangle 4">
            <a:extLst>
              <a:ext uri="{FF2B5EF4-FFF2-40B4-BE49-F238E27FC236}">
                <a16:creationId xmlns:a16="http://schemas.microsoft.com/office/drawing/2014/main" id="{69B56960-4630-4E62-8245-A0C362CEC615}"/>
              </a:ext>
            </a:extLst>
          </p:cNvPr>
          <p:cNvSpPr/>
          <p:nvPr/>
        </p:nvSpPr>
        <p:spPr>
          <a:xfrm>
            <a:off x="2584173" y="3117427"/>
            <a:ext cx="7673009" cy="2929007"/>
          </a:xfrm>
          <a:prstGeom prst="rect">
            <a:avLst/>
          </a:prstGeom>
        </p:spPr>
        <p:txBody>
          <a:bodyPr wrap="square">
            <a:spAutoFit/>
          </a:bodyPr>
          <a:lstStyle/>
          <a:p>
            <a:pPr marR="0">
              <a:spcBef>
                <a:spcPts val="0"/>
              </a:spcBef>
              <a:spcAft>
                <a:spcPts val="1000"/>
              </a:spcAft>
            </a:pPr>
            <a:r>
              <a:rPr lang="en-US" sz="1600" dirty="0">
                <a:latin typeface="Times New Roman" panose="02020603050405020304" pitchFamily="18" charset="0"/>
                <a:cs typeface="Times New Roman" panose="02020603050405020304" pitchFamily="18" charset="0"/>
              </a:rPr>
              <a:t>Colonel Robert O. Bailey was born in Fairfax, VA, in 1973 and grew up in the National Capital Region. He attended the United States Naval Academy where he earned a Bachelor of Science in Political Science and a commission in the United States Marine Corps in 1995.</a:t>
            </a:r>
          </a:p>
          <a:p>
            <a:pPr marR="0">
              <a:spcBef>
                <a:spcPts val="0"/>
              </a:spcBef>
              <a:spcAft>
                <a:spcPts val="1000"/>
              </a:spcAft>
            </a:pPr>
            <a:r>
              <a:rPr lang="en-US" sz="1600" dirty="0">
                <a:latin typeface="Times New Roman" panose="02020603050405020304" pitchFamily="18" charset="0"/>
                <a:cs typeface="Times New Roman" panose="02020603050405020304" pitchFamily="18" charset="0"/>
              </a:rPr>
              <a:t>After attending the Basic School, Colonel Bailey attended the United States Army Field Artillery Officer Basic Course. Colonel Bailey's operational tours included duty with 10th Marine Regiment as a Forward observer, Guns Platoon Commander and Battery Executive Officer; and with the 2nd Reconnaissance Battalion as a Force Reconnaissance Platoon Commander, MEU Reconnaissance Detachment Officer-in-Charge and Maritime Special Purpose Force Commander, and Reconnaissance Company Commander. Colonel Bailey deployed with the 24th and 26th Marine Expeditionary Units (Special Operations Capable).</a:t>
            </a:r>
          </a:p>
        </p:txBody>
      </p:sp>
    </p:spTree>
    <p:extLst>
      <p:ext uri="{BB962C8B-B14F-4D97-AF65-F5344CB8AC3E}">
        <p14:creationId xmlns:p14="http://schemas.microsoft.com/office/powerpoint/2010/main" val="151640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A36ABB-D353-469E-B87C-57FD650A175A}"/>
              </a:ext>
            </a:extLst>
          </p:cNvPr>
          <p:cNvSpPr>
            <a:spLocks noChangeArrowheads="1"/>
          </p:cNvSpPr>
          <p:nvPr/>
        </p:nvSpPr>
        <p:spPr bwMode="auto">
          <a:xfrm>
            <a:off x="3956843" y="113340"/>
            <a:ext cx="42783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endParaRPr lang="en-US" altLang="en-US" sz="1100" b="1" dirty="0">
              <a:latin typeface="Times New Roman" panose="02020603050405020304" pitchFamily="18" charset="0"/>
              <a:cs typeface="Times New Roman" panose="02020603050405020304" pitchFamily="18" charset="0"/>
            </a:endParaRPr>
          </a:p>
          <a:p>
            <a:pPr>
              <a:spcBef>
                <a:spcPct val="0"/>
              </a:spcBef>
              <a:buFontTx/>
              <a:buNone/>
            </a:pPr>
            <a:endParaRPr lang="en-US" altLang="en-US" sz="1100" dirty="0">
              <a:latin typeface="Times New Roman" panose="02020603050405020304" pitchFamily="18" charset="0"/>
              <a:cs typeface="Times New Roman" panose="02020603050405020304" pitchFamily="18" charset="0"/>
            </a:endParaRPr>
          </a:p>
        </p:txBody>
      </p:sp>
      <p:pic>
        <p:nvPicPr>
          <p:cNvPr id="5" name="Picture 2" descr="C:\Program Files\Microsoft Office\MEDIA\OFFICE12\Lines\BD21315_.gif">
            <a:extLst>
              <a:ext uri="{FF2B5EF4-FFF2-40B4-BE49-F238E27FC236}">
                <a16:creationId xmlns:a16="http://schemas.microsoft.com/office/drawing/2014/main" id="{A1850855-F4BE-4803-B764-CDFAF68AF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156" y="6316691"/>
            <a:ext cx="5655092" cy="28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Program Files\Microsoft Office\MEDIA\OFFICE12\Lines\BD21315_.gif">
            <a:extLst>
              <a:ext uri="{FF2B5EF4-FFF2-40B4-BE49-F238E27FC236}">
                <a16:creationId xmlns:a16="http://schemas.microsoft.com/office/drawing/2014/main" id="{B45BA55E-813A-4113-8B82-BFAB224CF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962" y="263387"/>
            <a:ext cx="5655092" cy="28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0B16301-AFCB-46CE-A510-C2ABC28D4B1D}"/>
              </a:ext>
            </a:extLst>
          </p:cNvPr>
          <p:cNvSpPr/>
          <p:nvPr/>
        </p:nvSpPr>
        <p:spPr>
          <a:xfrm>
            <a:off x="2425147" y="1168301"/>
            <a:ext cx="7341704" cy="4524315"/>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Colonel Bailey attended the Naval Postgraduate School where he earned a Master of Science in Management degree with a concentration in Defense Acquisition Management. His acquisition assignments include Test Management Officer for the Program Manager, Advanced Amphibious Assault; System Acquisition Manager for the Program Executive Officer for Special Programs and SOF Warrior Systems at the HQ USSOCOM; Branch Head and Assistant Operations Officer for the Marine Corps Tactical Systems Support Activity; Director for the Marine Corps Amphibious Vehicle Test Branch; and Product Manager for Infantry Combat Equipment.</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Colonel Bailey is a distinguished graduate of the Eisenhower School where he earned a Master of Science in National Security and Resource Strategy. He is a Project Management Professional (PMP) and holds several DAWIA primary and subsidiary career field certifications, including Level III in Program Management; Level II in Systems Planning, Research, Development and Engineering; Level II in Test and Evaluation; and Level I in Production, Quality and Manufacturing.</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Colonel Bailey is married to the former Ms. Carmen Fifer from Annapolis, MD, and they have two children.</a:t>
            </a:r>
          </a:p>
        </p:txBody>
      </p:sp>
    </p:spTree>
    <p:extLst>
      <p:ext uri="{BB962C8B-B14F-4D97-AF65-F5344CB8AC3E}">
        <p14:creationId xmlns:p14="http://schemas.microsoft.com/office/powerpoint/2010/main" val="247773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8224290-BA9E-4AB8-8B16-829F500D902C}"/>
              </a:ext>
            </a:extLst>
          </p:cNvPr>
          <p:cNvSpPr>
            <a:spLocks noChangeArrowheads="1"/>
          </p:cNvSpPr>
          <p:nvPr/>
        </p:nvSpPr>
        <p:spPr bwMode="auto">
          <a:xfrm>
            <a:off x="1979875" y="150145"/>
            <a:ext cx="8460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solidFill>
                  <a:srgbClr val="C00000"/>
                </a:solidFill>
                <a:latin typeface="Algerian" panose="04020705040A02060702" pitchFamily="82" charset="0"/>
              </a:rPr>
              <a:t>Expeditionary warfare school</a:t>
            </a:r>
          </a:p>
          <a:p>
            <a:pPr algn="ctr">
              <a:spcBef>
                <a:spcPct val="0"/>
              </a:spcBef>
              <a:buFontTx/>
              <a:buNone/>
            </a:pPr>
            <a:r>
              <a:rPr lang="en-US" altLang="en-US" sz="1800" dirty="0">
                <a:solidFill>
                  <a:srgbClr val="C00000"/>
                </a:solidFill>
                <a:latin typeface="Algerian" panose="04020705040A02060702" pitchFamily="82" charset="0"/>
              </a:rPr>
              <a:t>Blended seminar program graduates</a:t>
            </a:r>
          </a:p>
        </p:txBody>
      </p:sp>
      <p:sp>
        <p:nvSpPr>
          <p:cNvPr id="5" name="TextBox 4">
            <a:extLst>
              <a:ext uri="{FF2B5EF4-FFF2-40B4-BE49-F238E27FC236}">
                <a16:creationId xmlns:a16="http://schemas.microsoft.com/office/drawing/2014/main" id="{F5AFCE68-F743-4397-A6E3-0BD7A6C112F8}"/>
              </a:ext>
            </a:extLst>
          </p:cNvPr>
          <p:cNvSpPr txBox="1"/>
          <p:nvPr/>
        </p:nvSpPr>
        <p:spPr>
          <a:xfrm>
            <a:off x="1503610" y="860100"/>
            <a:ext cx="4197476" cy="5847755"/>
          </a:xfrm>
          <a:prstGeom prst="rect">
            <a:avLst/>
          </a:prstGeom>
          <a:noFill/>
        </p:spPr>
        <p:txBody>
          <a:bodyPr wrap="square">
            <a:spAutoFit/>
          </a:bodyPr>
          <a:lstStyle/>
          <a:p>
            <a:pPr>
              <a:defRPr/>
            </a:pPr>
            <a:r>
              <a:rPr lang="en-US" sz="1700" dirty="0">
                <a:latin typeface="Times New Roman" panose="02020603050405020304" pitchFamily="18" charset="0"/>
                <a:cs typeface="Times New Roman" panose="02020603050405020304" pitchFamily="18" charset="0"/>
              </a:rPr>
              <a:t>Captain Royce D. Allen, USMC</a:t>
            </a:r>
          </a:p>
          <a:p>
            <a:pPr>
              <a:defRPr/>
            </a:pPr>
            <a:r>
              <a:rPr lang="en-US" sz="1700" dirty="0">
                <a:latin typeface="Times New Roman" panose="02020603050405020304" pitchFamily="18" charset="0"/>
                <a:cs typeface="Times New Roman" panose="02020603050405020304" pitchFamily="18" charset="0"/>
              </a:rPr>
              <a:t>Captain Zachary C. Ball, USMC</a:t>
            </a:r>
          </a:p>
          <a:p>
            <a:pPr>
              <a:defRPr/>
            </a:pPr>
            <a:r>
              <a:rPr lang="en-US" sz="1700" dirty="0">
                <a:latin typeface="Times New Roman" panose="02020603050405020304" pitchFamily="18" charset="0"/>
                <a:cs typeface="Times New Roman" panose="02020603050405020304" pitchFamily="18" charset="0"/>
              </a:rPr>
              <a:t>CWO3 Edward L. Beebe, USMC</a:t>
            </a:r>
          </a:p>
          <a:p>
            <a:pPr>
              <a:defRPr/>
            </a:pPr>
            <a:r>
              <a:rPr lang="en-US" sz="1700" dirty="0">
                <a:latin typeface="Times New Roman" panose="02020603050405020304" pitchFamily="18" charset="0"/>
                <a:cs typeface="Times New Roman" panose="02020603050405020304" pitchFamily="18" charset="0"/>
              </a:rPr>
              <a:t>GySgt Daniel P. Best, USMC</a:t>
            </a:r>
          </a:p>
          <a:p>
            <a:pPr>
              <a:defRPr/>
            </a:pPr>
            <a:r>
              <a:rPr lang="en-US" sz="1700" dirty="0">
                <a:latin typeface="Times New Roman" panose="02020603050405020304" pitchFamily="18" charset="0"/>
                <a:cs typeface="Times New Roman" panose="02020603050405020304" pitchFamily="18" charset="0"/>
              </a:rPr>
              <a:t>Captain Dion T. Byrd, USMC</a:t>
            </a:r>
          </a:p>
          <a:p>
            <a:pPr>
              <a:defRPr/>
            </a:pPr>
            <a:r>
              <a:rPr lang="en-US" sz="1700" dirty="0">
                <a:latin typeface="Times New Roman" panose="02020603050405020304" pitchFamily="18" charset="0"/>
                <a:cs typeface="Times New Roman" panose="02020603050405020304" pitchFamily="18" charset="0"/>
              </a:rPr>
              <a:t>Captain Peter C. Carl, USMC</a:t>
            </a:r>
          </a:p>
          <a:p>
            <a:pPr>
              <a:defRPr/>
            </a:pPr>
            <a:r>
              <a:rPr lang="en-US" sz="1700" dirty="0">
                <a:latin typeface="Times New Roman" panose="02020603050405020304" pitchFamily="18" charset="0"/>
                <a:cs typeface="Times New Roman" panose="02020603050405020304" pitchFamily="18" charset="0"/>
              </a:rPr>
              <a:t>Captain Amanda J. Carnes, USMC</a:t>
            </a:r>
          </a:p>
          <a:p>
            <a:pPr>
              <a:defRPr/>
            </a:pPr>
            <a:r>
              <a:rPr lang="en-US" sz="1700" dirty="0">
                <a:latin typeface="Times New Roman" panose="02020603050405020304" pitchFamily="18" charset="0"/>
                <a:cs typeface="Times New Roman" panose="02020603050405020304" pitchFamily="18" charset="0"/>
              </a:rPr>
              <a:t>Captain Joshua D. Chang, USMC</a:t>
            </a:r>
          </a:p>
          <a:p>
            <a:pPr>
              <a:defRPr/>
            </a:pPr>
            <a:r>
              <a:rPr lang="en-US" sz="1700" dirty="0">
                <a:latin typeface="Times New Roman" panose="02020603050405020304" pitchFamily="18" charset="0"/>
                <a:cs typeface="Times New Roman" panose="02020603050405020304" pitchFamily="18" charset="0"/>
              </a:rPr>
              <a:t>Captain Ian T. Constable, USMC</a:t>
            </a:r>
          </a:p>
          <a:p>
            <a:pPr>
              <a:defRPr/>
            </a:pPr>
            <a:r>
              <a:rPr lang="en-US" sz="1700" dirty="0">
                <a:latin typeface="Times New Roman" panose="02020603050405020304" pitchFamily="18" charset="0"/>
                <a:cs typeface="Times New Roman" panose="02020603050405020304" pitchFamily="18" charset="0"/>
              </a:rPr>
              <a:t>Captain Johnathan C. Craig, USMC</a:t>
            </a:r>
          </a:p>
          <a:p>
            <a:pPr>
              <a:defRPr/>
            </a:pPr>
            <a:r>
              <a:rPr lang="en-US" sz="1700" dirty="0">
                <a:latin typeface="Times New Roman" panose="02020603050405020304" pitchFamily="18" charset="0"/>
                <a:cs typeface="Times New Roman" panose="02020603050405020304" pitchFamily="18" charset="0"/>
              </a:rPr>
              <a:t>Captain Daniel J. Crain, USMC</a:t>
            </a:r>
          </a:p>
          <a:p>
            <a:pPr>
              <a:defRPr/>
            </a:pPr>
            <a:r>
              <a:rPr lang="en-US" sz="1700" dirty="0">
                <a:latin typeface="Times New Roman" panose="02020603050405020304" pitchFamily="18" charset="0"/>
                <a:cs typeface="Times New Roman" panose="02020603050405020304" pitchFamily="18" charset="0"/>
              </a:rPr>
              <a:t>Captain Jorgelius B. Diaz, USMC</a:t>
            </a:r>
          </a:p>
          <a:p>
            <a:pPr>
              <a:defRPr/>
            </a:pPr>
            <a:r>
              <a:rPr lang="en-US" sz="1700" dirty="0">
                <a:latin typeface="Times New Roman" panose="02020603050405020304" pitchFamily="18" charset="0"/>
                <a:cs typeface="Times New Roman" panose="02020603050405020304" pitchFamily="18" charset="0"/>
              </a:rPr>
              <a:t>Captain Brant W. Douville, USMC</a:t>
            </a:r>
          </a:p>
          <a:p>
            <a:pPr>
              <a:defRPr/>
            </a:pPr>
            <a:r>
              <a:rPr lang="en-US" sz="1700" dirty="0">
                <a:latin typeface="Times New Roman" panose="02020603050405020304" pitchFamily="18" charset="0"/>
                <a:cs typeface="Times New Roman" panose="02020603050405020304" pitchFamily="18" charset="0"/>
              </a:rPr>
              <a:t>Captain Nicholas V. Engle, USMC</a:t>
            </a:r>
          </a:p>
          <a:p>
            <a:pPr>
              <a:defRPr/>
            </a:pPr>
            <a:r>
              <a:rPr lang="en-US" sz="1700" dirty="0">
                <a:latin typeface="Times New Roman" panose="02020603050405020304" pitchFamily="18" charset="0"/>
                <a:cs typeface="Times New Roman" panose="02020603050405020304" pitchFamily="18" charset="0"/>
              </a:rPr>
              <a:t>Captain Andrew S. Galbraith, USMC</a:t>
            </a:r>
          </a:p>
          <a:p>
            <a:pPr>
              <a:defRPr/>
            </a:pPr>
            <a:r>
              <a:rPr lang="en-US" sz="1700" dirty="0">
                <a:latin typeface="Times New Roman" panose="02020603050405020304" pitchFamily="18" charset="0"/>
                <a:cs typeface="Times New Roman" panose="02020603050405020304" pitchFamily="18" charset="0"/>
              </a:rPr>
              <a:t>Captain Jeffrey Gibson, USMC</a:t>
            </a:r>
          </a:p>
          <a:p>
            <a:pPr>
              <a:defRPr/>
            </a:pPr>
            <a:r>
              <a:rPr lang="en-US" sz="1700" dirty="0">
                <a:latin typeface="Times New Roman" panose="02020603050405020304" pitchFamily="18" charset="0"/>
                <a:cs typeface="Times New Roman" panose="02020603050405020304" pitchFamily="18" charset="0"/>
              </a:rPr>
              <a:t>Captain Joshua C. </a:t>
            </a:r>
            <a:r>
              <a:rPr lang="en-US" sz="1700" dirty="0" err="1">
                <a:latin typeface="Times New Roman" panose="02020603050405020304" pitchFamily="18" charset="0"/>
                <a:cs typeface="Times New Roman" panose="02020603050405020304" pitchFamily="18" charset="0"/>
              </a:rPr>
              <a:t>Gornto</a:t>
            </a:r>
            <a:r>
              <a:rPr lang="en-US" sz="1700" dirty="0">
                <a:latin typeface="Times New Roman" panose="02020603050405020304" pitchFamily="18" charset="0"/>
                <a:cs typeface="Times New Roman" panose="02020603050405020304" pitchFamily="18" charset="0"/>
              </a:rPr>
              <a:t>, USMC</a:t>
            </a:r>
          </a:p>
          <a:p>
            <a:pPr>
              <a:defRPr/>
            </a:pPr>
            <a:r>
              <a:rPr lang="en-US" sz="1700" dirty="0">
                <a:latin typeface="Times New Roman" panose="02020603050405020304" pitchFamily="18" charset="0"/>
                <a:cs typeface="Times New Roman" panose="02020603050405020304" pitchFamily="18" charset="0"/>
              </a:rPr>
              <a:t>CWO3 Ralph E. Grimes, USMCR</a:t>
            </a:r>
          </a:p>
          <a:p>
            <a:pPr>
              <a:defRPr/>
            </a:pPr>
            <a:r>
              <a:rPr lang="en-US" sz="1700" dirty="0">
                <a:latin typeface="Times New Roman" panose="02020603050405020304" pitchFamily="18" charset="0"/>
                <a:cs typeface="Times New Roman" panose="02020603050405020304" pitchFamily="18" charset="0"/>
              </a:rPr>
              <a:t>Captain Joshua P. Hays, USMC</a:t>
            </a:r>
          </a:p>
          <a:p>
            <a:pPr>
              <a:defRPr/>
            </a:pPr>
            <a:r>
              <a:rPr lang="en-US" sz="1700" dirty="0">
                <a:latin typeface="Times New Roman" panose="02020603050405020304" pitchFamily="18" charset="0"/>
                <a:cs typeface="Times New Roman" panose="02020603050405020304" pitchFamily="18" charset="0"/>
              </a:rPr>
              <a:t>Captain Eric E. Jacobs, USMC</a:t>
            </a:r>
          </a:p>
          <a:p>
            <a:pPr>
              <a:defRPr/>
            </a:pPr>
            <a:r>
              <a:rPr lang="en-US" sz="1700" dirty="0">
                <a:latin typeface="Times New Roman" panose="02020603050405020304" pitchFamily="18" charset="0"/>
                <a:cs typeface="Times New Roman" panose="02020603050405020304" pitchFamily="18" charset="0"/>
              </a:rPr>
              <a:t>Captain Nathan D. Jones, USMC</a:t>
            </a:r>
          </a:p>
          <a:p>
            <a:pPr>
              <a:defRPr/>
            </a:pPr>
            <a:r>
              <a:rPr lang="en-US" sz="1700" dirty="0">
                <a:latin typeface="Times New Roman" panose="02020603050405020304" pitchFamily="18" charset="0"/>
                <a:cs typeface="Times New Roman" panose="02020603050405020304" pitchFamily="18" charset="0"/>
              </a:rPr>
              <a:t>CWO3 Andria Keeler, USMC</a:t>
            </a:r>
          </a:p>
        </p:txBody>
      </p:sp>
      <p:sp>
        <p:nvSpPr>
          <p:cNvPr id="3" name="Rectangle 2">
            <a:extLst>
              <a:ext uri="{FF2B5EF4-FFF2-40B4-BE49-F238E27FC236}">
                <a16:creationId xmlns:a16="http://schemas.microsoft.com/office/drawing/2014/main" id="{A4297C49-ACB2-4A93-8062-E3CE512C483B}"/>
              </a:ext>
            </a:extLst>
          </p:cNvPr>
          <p:cNvSpPr/>
          <p:nvPr/>
        </p:nvSpPr>
        <p:spPr>
          <a:xfrm>
            <a:off x="6220572" y="860100"/>
            <a:ext cx="6096000" cy="5586145"/>
          </a:xfrm>
          <a:prstGeom prst="rect">
            <a:avLst/>
          </a:prstGeom>
        </p:spPr>
        <p:txBody>
          <a:bodyPr>
            <a:spAutoFit/>
          </a:bodyPr>
          <a:lstStyle/>
          <a:p>
            <a:r>
              <a:rPr lang="en-US" sz="1700" dirty="0">
                <a:latin typeface="Times New Roman" panose="02020603050405020304" pitchFamily="18" charset="0"/>
                <a:cs typeface="Times New Roman" panose="02020603050405020304" pitchFamily="18" charset="0"/>
              </a:rPr>
              <a:t>Captain Lukasz J. </a:t>
            </a:r>
            <a:r>
              <a:rPr lang="en-US" sz="1700" dirty="0" err="1">
                <a:latin typeface="Times New Roman" panose="02020603050405020304" pitchFamily="18" charset="0"/>
                <a:cs typeface="Times New Roman" panose="02020603050405020304" pitchFamily="18" charset="0"/>
              </a:rPr>
              <a:t>Kurowski</a:t>
            </a:r>
            <a:r>
              <a:rPr lang="en-US" sz="1700" dirty="0">
                <a:latin typeface="Times New Roman" panose="02020603050405020304" pitchFamily="18" charset="0"/>
                <a:cs typeface="Times New Roman" panose="02020603050405020304" pitchFamily="18" charset="0"/>
              </a:rPr>
              <a:t>, USMC</a:t>
            </a:r>
          </a:p>
          <a:p>
            <a:r>
              <a:rPr lang="en-US" sz="1700" dirty="0">
                <a:latin typeface="Times New Roman" panose="02020603050405020304" pitchFamily="18" charset="0"/>
                <a:cs typeface="Times New Roman" panose="02020603050405020304" pitchFamily="18" charset="0"/>
              </a:rPr>
              <a:t>Captain Benjamin D. Lemisch, USMC</a:t>
            </a:r>
          </a:p>
          <a:p>
            <a:r>
              <a:rPr lang="en-US" sz="1700" dirty="0">
                <a:latin typeface="Times New Roman" panose="02020603050405020304" pitchFamily="18" charset="0"/>
                <a:cs typeface="Times New Roman" panose="02020603050405020304" pitchFamily="18" charset="0"/>
              </a:rPr>
              <a:t>Captain Christopher J. Love, USMC</a:t>
            </a:r>
          </a:p>
          <a:p>
            <a:r>
              <a:rPr lang="en-US" sz="1700" dirty="0">
                <a:latin typeface="Times New Roman" panose="02020603050405020304" pitchFamily="18" charset="0"/>
                <a:cs typeface="Times New Roman" panose="02020603050405020304" pitchFamily="18" charset="0"/>
              </a:rPr>
              <a:t>Captain Orry S. McDonald, USMC</a:t>
            </a:r>
          </a:p>
          <a:p>
            <a:r>
              <a:rPr lang="en-US" sz="1700" dirty="0">
                <a:latin typeface="Times New Roman" panose="02020603050405020304" pitchFamily="18" charset="0"/>
                <a:cs typeface="Times New Roman" panose="02020603050405020304" pitchFamily="18" charset="0"/>
              </a:rPr>
              <a:t>Captain Colin A. Mckenna, USMC</a:t>
            </a:r>
          </a:p>
          <a:p>
            <a:r>
              <a:rPr lang="en-US" sz="1700" dirty="0">
                <a:latin typeface="Times New Roman" panose="02020603050405020304" pitchFamily="18" charset="0"/>
                <a:cs typeface="Times New Roman" panose="02020603050405020304" pitchFamily="18" charset="0"/>
              </a:rPr>
              <a:t>Captain Richard M. Muller, USMC</a:t>
            </a:r>
          </a:p>
          <a:p>
            <a:r>
              <a:rPr lang="en-US" sz="1700" dirty="0">
                <a:latin typeface="Times New Roman" panose="02020603050405020304" pitchFamily="18" charset="0"/>
                <a:cs typeface="Times New Roman" panose="02020603050405020304" pitchFamily="18" charset="0"/>
              </a:rPr>
              <a:t>CWO3 Jeremy A. Nansen, USMC</a:t>
            </a:r>
          </a:p>
          <a:p>
            <a:r>
              <a:rPr lang="en-US" sz="1700" dirty="0">
                <a:latin typeface="Times New Roman" panose="02020603050405020304" pitchFamily="18" charset="0"/>
                <a:cs typeface="Times New Roman" panose="02020603050405020304" pitchFamily="18" charset="0"/>
              </a:rPr>
              <a:t>Captain Kristin N. </a:t>
            </a:r>
            <a:r>
              <a:rPr lang="en-US" sz="1700" dirty="0" err="1">
                <a:latin typeface="Times New Roman" panose="02020603050405020304" pitchFamily="18" charset="0"/>
                <a:cs typeface="Times New Roman" panose="02020603050405020304" pitchFamily="18" charset="0"/>
              </a:rPr>
              <a:t>Onofrio</a:t>
            </a:r>
            <a:r>
              <a:rPr lang="en-US" sz="1700" dirty="0">
                <a:latin typeface="Times New Roman" panose="02020603050405020304" pitchFamily="18" charset="0"/>
                <a:cs typeface="Times New Roman" panose="02020603050405020304" pitchFamily="18" charset="0"/>
              </a:rPr>
              <a:t>, USMC</a:t>
            </a:r>
          </a:p>
          <a:p>
            <a:r>
              <a:rPr lang="en-US" sz="1700" dirty="0">
                <a:latin typeface="Times New Roman" panose="02020603050405020304" pitchFamily="18" charset="0"/>
                <a:cs typeface="Times New Roman" panose="02020603050405020304" pitchFamily="18" charset="0"/>
              </a:rPr>
              <a:t>Captain Liston H. Pennington, USMC</a:t>
            </a:r>
          </a:p>
          <a:p>
            <a:r>
              <a:rPr lang="en-US" sz="1700" dirty="0">
                <a:latin typeface="Times New Roman" panose="02020603050405020304" pitchFamily="18" charset="0"/>
                <a:cs typeface="Times New Roman" panose="02020603050405020304" pitchFamily="18" charset="0"/>
              </a:rPr>
              <a:t>CWO3 Bennie A. Pettit, USMC</a:t>
            </a:r>
          </a:p>
          <a:p>
            <a:r>
              <a:rPr lang="en-US" sz="1700" dirty="0">
                <a:latin typeface="Times New Roman" panose="02020603050405020304" pitchFamily="18" charset="0"/>
                <a:cs typeface="Times New Roman" panose="02020603050405020304" pitchFamily="18" charset="0"/>
              </a:rPr>
              <a:t>Captain Michael Pinar, USMC</a:t>
            </a:r>
          </a:p>
          <a:p>
            <a:r>
              <a:rPr lang="en-US" sz="1700" dirty="0">
                <a:latin typeface="Times New Roman" panose="02020603050405020304" pitchFamily="18" charset="0"/>
                <a:cs typeface="Times New Roman" panose="02020603050405020304" pitchFamily="18" charset="0"/>
              </a:rPr>
              <a:t>Captain Michael A. Pittman, USMC</a:t>
            </a:r>
          </a:p>
          <a:p>
            <a:r>
              <a:rPr lang="en-US" sz="1700" dirty="0">
                <a:latin typeface="Times New Roman" panose="02020603050405020304" pitchFamily="18" charset="0"/>
                <a:cs typeface="Times New Roman" panose="02020603050405020304" pitchFamily="18" charset="0"/>
              </a:rPr>
              <a:t>CWO3 Shawn T. Ryan, USMC</a:t>
            </a:r>
          </a:p>
          <a:p>
            <a:r>
              <a:rPr lang="en-US" sz="1700" dirty="0">
                <a:latin typeface="Times New Roman" panose="02020603050405020304" pitchFamily="18" charset="0"/>
                <a:cs typeface="Times New Roman" panose="02020603050405020304" pitchFamily="18" charset="0"/>
              </a:rPr>
              <a:t>Captain Patrick H. Scannell, USMC</a:t>
            </a:r>
          </a:p>
          <a:p>
            <a:r>
              <a:rPr lang="en-US" sz="1700" dirty="0">
                <a:latin typeface="Times New Roman" panose="02020603050405020304" pitchFamily="18" charset="0"/>
                <a:cs typeface="Times New Roman" panose="02020603050405020304" pitchFamily="18" charset="0"/>
              </a:rPr>
              <a:t>Captain Kyle D. Shaw, USMC</a:t>
            </a:r>
          </a:p>
          <a:p>
            <a:r>
              <a:rPr lang="en-US" sz="1700" dirty="0">
                <a:latin typeface="Times New Roman" panose="02020603050405020304" pitchFamily="18" charset="0"/>
                <a:cs typeface="Times New Roman" panose="02020603050405020304" pitchFamily="18" charset="0"/>
              </a:rPr>
              <a:t>Captain Peter H. Shelton, USMC</a:t>
            </a:r>
          </a:p>
          <a:p>
            <a:r>
              <a:rPr lang="en-US" sz="1700" dirty="0">
                <a:latin typeface="Times New Roman" panose="02020603050405020304" pitchFamily="18" charset="0"/>
                <a:cs typeface="Times New Roman" panose="02020603050405020304" pitchFamily="18" charset="0"/>
              </a:rPr>
              <a:t>Captain Patrick M. Snowman, USMC</a:t>
            </a:r>
          </a:p>
          <a:p>
            <a:r>
              <a:rPr lang="en-US" sz="1700" dirty="0">
                <a:latin typeface="Times New Roman" panose="02020603050405020304" pitchFamily="18" charset="0"/>
                <a:cs typeface="Times New Roman" panose="02020603050405020304" pitchFamily="18" charset="0"/>
              </a:rPr>
              <a:t>Captain Timothy E. Stevenson, USMC</a:t>
            </a:r>
          </a:p>
          <a:p>
            <a:r>
              <a:rPr lang="en-US" sz="1700" dirty="0">
                <a:latin typeface="Times New Roman" panose="02020603050405020304" pitchFamily="18" charset="0"/>
                <a:cs typeface="Times New Roman" panose="02020603050405020304" pitchFamily="18" charset="0"/>
              </a:rPr>
              <a:t>Captain Erin R. Torres, USMC</a:t>
            </a:r>
          </a:p>
          <a:p>
            <a:r>
              <a:rPr lang="en-US" sz="1700" dirty="0">
                <a:latin typeface="Times New Roman" panose="02020603050405020304" pitchFamily="18" charset="0"/>
                <a:cs typeface="Times New Roman" panose="02020603050405020304" pitchFamily="18" charset="0"/>
              </a:rPr>
              <a:t>CWO3 Rosalind J. Twigg , USMC</a:t>
            </a:r>
          </a:p>
          <a:p>
            <a:r>
              <a:rPr lang="en-US" sz="1700" dirty="0">
                <a:latin typeface="Times New Roman" panose="02020603050405020304" pitchFamily="18" charset="0"/>
                <a:cs typeface="Times New Roman" panose="02020603050405020304" pitchFamily="18" charset="0"/>
              </a:rPr>
              <a:t>Captain Thomas J. Ward, USMC</a:t>
            </a:r>
          </a:p>
        </p:txBody>
      </p:sp>
    </p:spTree>
    <p:extLst>
      <p:ext uri="{BB962C8B-B14F-4D97-AF65-F5344CB8AC3E}">
        <p14:creationId xmlns:p14="http://schemas.microsoft.com/office/powerpoint/2010/main" val="1600328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A6AEC20-C7E9-41E3-98DC-20CB168135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9641" y="179055"/>
            <a:ext cx="5075154"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C7EDBB3-F8CD-4778-B529-EC9E627D4F92}"/>
              </a:ext>
            </a:extLst>
          </p:cNvPr>
          <p:cNvSpPr/>
          <p:nvPr/>
        </p:nvSpPr>
        <p:spPr>
          <a:xfrm>
            <a:off x="3449366" y="1141352"/>
            <a:ext cx="6442745" cy="5355312"/>
          </a:xfrm>
          <a:prstGeom prst="rect">
            <a:avLst/>
          </a:prstGeom>
        </p:spPr>
        <p:txBody>
          <a:bodyPr wrap="square">
            <a:spAutoFit/>
          </a:bodyPr>
          <a:lstStyle/>
          <a:p>
            <a:pPr lvl="0" fontAlgn="base">
              <a:spcBef>
                <a:spcPct val="0"/>
              </a:spcBef>
              <a:spcAft>
                <a:spcPct val="0"/>
              </a:spcAft>
            </a:pPr>
            <a:r>
              <a:rPr lang="en-US" altLang="en-US" b="1" dirty="0">
                <a:solidFill>
                  <a:prstClr val="black"/>
                </a:solidFill>
                <a:latin typeface="Times New Roman" panose="02020603050405020304" pitchFamily="18" charset="0"/>
                <a:cs typeface="Times New Roman" panose="02020603050405020304" pitchFamily="18" charset="0"/>
              </a:rPr>
              <a:t>	           EWS BSP Faculty</a:t>
            </a:r>
          </a:p>
          <a:p>
            <a:pPr lvl="0"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Mr. Stefan Bien, Instructor</a:t>
            </a:r>
          </a:p>
          <a:p>
            <a:pPr lvl="0"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Mr. Willy Buhl</a:t>
            </a:r>
            <a:r>
              <a:rPr lang="en-US" altLang="en-US">
                <a:solidFill>
                  <a:prstClr val="black"/>
                </a:solidFill>
                <a:latin typeface="Times New Roman" panose="02020603050405020304" pitchFamily="18" charset="0"/>
                <a:cs typeface="Times New Roman" panose="02020603050405020304" pitchFamily="18" charset="0"/>
              </a:rPr>
              <a:t>, Instructor</a:t>
            </a:r>
            <a:endParaRPr lang="en-US" altLang="en-US" dirty="0">
              <a:solidFill>
                <a:prstClr val="black"/>
              </a:solidFill>
              <a:latin typeface="Times New Roman" panose="02020603050405020304" pitchFamily="18" charset="0"/>
              <a:cs typeface="Times New Roman" panose="02020603050405020304" pitchFamily="18" charset="0"/>
            </a:endParaRPr>
          </a:p>
          <a:p>
            <a:pPr lvl="0"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Mr. Tye Wallace, Instructor</a:t>
            </a:r>
          </a:p>
          <a:p>
            <a:pPr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Mr. Jim Woulfe, Regional Chief Instructor EWS</a:t>
            </a:r>
          </a:p>
          <a:p>
            <a:pPr lvl="0" fontAlgn="base">
              <a:spcBef>
                <a:spcPct val="0"/>
              </a:spcBef>
              <a:spcAft>
                <a:spcPct val="0"/>
              </a:spcAft>
            </a:pPr>
            <a:endParaRPr lang="en-US" altLang="en-US" b="1" dirty="0">
              <a:solidFill>
                <a:prstClr val="black"/>
              </a:solidFill>
              <a:latin typeface="Times New Roman" panose="02020603050405020304" pitchFamily="18" charset="0"/>
              <a:cs typeface="Times New Roman" panose="02020603050405020304" pitchFamily="18" charset="0"/>
            </a:endParaRPr>
          </a:p>
          <a:p>
            <a:pPr lvl="0" fontAlgn="base">
              <a:spcBef>
                <a:spcPct val="0"/>
              </a:spcBef>
              <a:spcAft>
                <a:spcPct val="0"/>
              </a:spcAft>
            </a:pPr>
            <a:r>
              <a:rPr lang="en-US" altLang="en-US" b="1" dirty="0">
                <a:solidFill>
                  <a:prstClr val="black"/>
                </a:solidFill>
                <a:latin typeface="Times New Roman" panose="02020603050405020304" pitchFamily="18" charset="0"/>
                <a:cs typeface="Times New Roman" panose="02020603050405020304" pitchFamily="18" charset="0"/>
              </a:rPr>
              <a:t>   	           Campus Staff</a:t>
            </a:r>
          </a:p>
          <a:p>
            <a:pPr lvl="0" fontAlgn="base">
              <a:spcBef>
                <a:spcPct val="0"/>
              </a:spcBef>
              <a:spcAft>
                <a:spcPct val="0"/>
              </a:spcAft>
            </a:pPr>
            <a:endParaRPr lang="en-US" altLang="en-US" dirty="0">
              <a:solidFill>
                <a:prstClr val="black"/>
              </a:solidFill>
              <a:latin typeface="Times New Roman" panose="02020603050405020304" pitchFamily="18" charset="0"/>
              <a:cs typeface="Times New Roman" panose="02020603050405020304" pitchFamily="18" charset="0"/>
            </a:endParaRPr>
          </a:p>
          <a:p>
            <a:pPr lvl="0"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Mr. Jeff Willis, Regional Director</a:t>
            </a:r>
          </a:p>
          <a:p>
            <a:pPr lvl="0"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Major Nathan Hatfield, USMC, EWS BSP Faculty</a:t>
            </a:r>
          </a:p>
          <a:p>
            <a:pPr lvl="0" fontAlgn="base">
              <a:spcBef>
                <a:spcPct val="0"/>
              </a:spcBef>
              <a:spcAft>
                <a:spcPct val="0"/>
              </a:spcAft>
            </a:pPr>
            <a:endParaRPr lang="en-US" altLang="en-US" dirty="0">
              <a:solidFill>
                <a:prstClr val="black"/>
              </a:solidFill>
              <a:latin typeface="Times New Roman" panose="02020603050405020304" pitchFamily="18" charset="0"/>
              <a:cs typeface="Times New Roman" panose="02020603050405020304" pitchFamily="18" charset="0"/>
            </a:endParaRPr>
          </a:p>
          <a:p>
            <a:pPr lvl="0"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Mrs. Monica Castillo, Administrative Assistant ECDEP</a:t>
            </a:r>
          </a:p>
          <a:p>
            <a:pPr lvl="0" fontAlgn="base">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Mr. Mark Desens, CSC BSP Faculty</a:t>
            </a:r>
          </a:p>
          <a:p>
            <a:pPr lvl="0" fontAlgn="base">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Mr. Hank Donigan, CSC BSP Faculty</a:t>
            </a:r>
          </a:p>
          <a:p>
            <a:pPr lvl="0"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Mr. Jack Hall, Regional Chief Instructor CSC DEP</a:t>
            </a:r>
          </a:p>
          <a:p>
            <a:pPr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Mr. Rob Hightower, Regional Chief Instructor ECDEP</a:t>
            </a:r>
          </a:p>
          <a:p>
            <a:pPr lvl="0"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Mrs. Kerrie Parsons, Administrative Assistant OPME</a:t>
            </a:r>
          </a:p>
          <a:p>
            <a:pPr lvl="0" fontAlgn="base">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Mr. Harrison Tanksley, Regional Chief Instructor ECDEP</a:t>
            </a:r>
          </a:p>
          <a:p>
            <a:pPr lvl="0" fontAlgn="base">
              <a:spcBef>
                <a:spcPct val="0"/>
              </a:spcBef>
              <a:spcAft>
                <a:spcPct val="0"/>
              </a:spcAft>
            </a:pPr>
            <a:endParaRPr lang="en-US" alt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9425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983</Words>
  <Application>Microsoft Office PowerPoint</Application>
  <PresentationFormat>Widescreen</PresentationFormat>
  <Paragraphs>111</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Algerian</vt:lpstr>
      <vt:lpstr>Arial</vt:lpstr>
      <vt:lpstr>Baskerville Old Face</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Castillo</dc:creator>
  <cp:lastModifiedBy>Parsons Kerrie</cp:lastModifiedBy>
  <cp:revision>27</cp:revision>
  <dcterms:created xsi:type="dcterms:W3CDTF">2019-09-19T20:43:28Z</dcterms:created>
  <dcterms:modified xsi:type="dcterms:W3CDTF">2019-12-09T18:27:09Z</dcterms:modified>
</cp:coreProperties>
</file>